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726" y="-78"/>
      </p:cViewPr>
      <p:guideLst>
        <p:guide orient="horz" pos="2162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组合 3074"/>
          <p:cNvGrpSpPr/>
          <p:nvPr/>
        </p:nvGrpSpPr>
        <p:grpSpPr>
          <a:xfrm>
            <a:off x="2759710" y="1071307"/>
            <a:ext cx="4359910" cy="5725733"/>
            <a:chOff x="1651" y="-65"/>
            <a:chExt cx="6866" cy="9031"/>
          </a:xfrm>
        </p:grpSpPr>
        <p:sp>
          <p:nvSpPr>
            <p:cNvPr id="2050" name="圆角矩形 3075"/>
            <p:cNvSpPr/>
            <p:nvPr/>
          </p:nvSpPr>
          <p:spPr>
            <a:xfrm>
              <a:off x="3492" y="-65"/>
              <a:ext cx="2925" cy="85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打开中小学教师资格考试</a:t>
              </a:r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网，点击右下角报名系统，选择相应省份登陆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1" name="圆角矩形 3076"/>
            <p:cNvSpPr/>
            <p:nvPr/>
          </p:nvSpPr>
          <p:spPr>
            <a:xfrm>
              <a:off x="1817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参加下半年笔试的直接输入身份证号、密码登陆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2" name="圆角矩形 3077"/>
            <p:cNvSpPr/>
            <p:nvPr/>
          </p:nvSpPr>
          <p:spPr>
            <a:xfrm>
              <a:off x="5796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未参加下半年笔试的请重新注册后登陆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3" name="圆角矩形 3078"/>
            <p:cNvSpPr/>
            <p:nvPr/>
          </p:nvSpPr>
          <p:spPr>
            <a:xfrm>
              <a:off x="1651" y="2792"/>
              <a:ext cx="2721" cy="8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endParaRPr lang="en-US" altLang="zh-CN" sz="1000" dirty="0" smtClean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选择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面试报名</a:t>
              </a:r>
              <a:endParaRPr lang="zh-CN" altLang="en-US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5" name="圆角矩形 3080"/>
            <p:cNvSpPr/>
            <p:nvPr/>
          </p:nvSpPr>
          <p:spPr>
            <a:xfrm>
              <a:off x="3486" y="421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选择面试的考区和面试的科目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6" name="圆角矩形 3081"/>
            <p:cNvSpPr/>
            <p:nvPr/>
          </p:nvSpPr>
          <p:spPr>
            <a:xfrm>
              <a:off x="3486" y="5561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面试提交成功，等待现场审核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7" name="圆角矩形 3082"/>
            <p:cNvSpPr/>
            <p:nvPr/>
          </p:nvSpPr>
          <p:spPr>
            <a:xfrm>
              <a:off x="1651" y="6975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在规定时间内到考区指定现场确认点现场审核成功</a:t>
              </a:r>
              <a:endParaRPr lang="zh-CN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8" name="圆角矩形 3083"/>
            <p:cNvSpPr/>
            <p:nvPr/>
          </p:nvSpPr>
          <p:spPr>
            <a:xfrm>
              <a:off x="5368" y="6922"/>
              <a:ext cx="2850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未审核成功，请提交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补充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材料，</a:t>
              </a:r>
              <a:r>
                <a:rPr lang="zh-CN" altLang="en-US" sz="1000" dirty="0" smtClean="0"/>
                <a:t>前往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确认</a:t>
              </a:r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点重新审核</a:t>
              </a:r>
              <a:endParaRPr lang="zh-CN" sz="10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059" name="圆角矩形 3084"/>
            <p:cNvSpPr/>
            <p:nvPr/>
          </p:nvSpPr>
          <p:spPr>
            <a:xfrm>
              <a:off x="3642" y="8389"/>
              <a:ext cx="2721" cy="57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缴纳考试费用</a:t>
              </a:r>
              <a:endParaRPr lang="zh-CN" altLang="en-US" sz="10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cxnSp>
          <p:nvCxnSpPr>
            <p:cNvPr id="2067" name="直接箭头连接符 3092"/>
            <p:cNvCxnSpPr>
              <a:stCxn id="2055" idx="2"/>
              <a:endCxn id="2056" idx="0"/>
            </p:cNvCxnSpPr>
            <p:nvPr/>
          </p:nvCxnSpPr>
          <p:spPr>
            <a:xfrm>
              <a:off x="4847" y="5003"/>
              <a:ext cx="0" cy="55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68" name="直接箭头连接符 3093"/>
            <p:cNvCxnSpPr>
              <a:stCxn id="2056" idx="2"/>
              <a:endCxn id="2057" idx="0"/>
            </p:cNvCxnSpPr>
            <p:nvPr/>
          </p:nvCxnSpPr>
          <p:spPr>
            <a:xfrm flipH="1">
              <a:off x="3012" y="6354"/>
              <a:ext cx="1835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  <p:cxnSp>
          <p:nvCxnSpPr>
            <p:cNvPr id="2069" name="直接箭头连接符 3094"/>
            <p:cNvCxnSpPr>
              <a:stCxn id="2056" idx="2"/>
              <a:endCxn id="2058" idx="0"/>
            </p:cNvCxnSpPr>
            <p:nvPr/>
          </p:nvCxnSpPr>
          <p:spPr>
            <a:xfrm rot="16200000" flipH="1">
              <a:off x="5536" y="5665"/>
              <a:ext cx="568" cy="194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cxnSp>
          <p:nvCxnSpPr>
            <p:cNvPr id="2071" name="直接箭头连接符 3096"/>
            <p:cNvCxnSpPr>
              <a:stCxn id="2057" idx="2"/>
              <a:endCxn id="2059" idx="0"/>
            </p:cNvCxnSpPr>
            <p:nvPr/>
          </p:nvCxnSpPr>
          <p:spPr>
            <a:xfrm>
              <a:off x="3012" y="7768"/>
              <a:ext cx="1991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</p:grpSp>
      <p:sp>
        <p:nvSpPr>
          <p:cNvPr id="4" name="矩形 3"/>
          <p:cNvSpPr/>
          <p:nvPr/>
        </p:nvSpPr>
        <p:spPr>
          <a:xfrm>
            <a:off x="5363845" y="2837180"/>
            <a:ext cx="1892935" cy="57594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>
                <a:solidFill>
                  <a:schemeClr val="tx1"/>
                </a:solidFill>
              </a:rPr>
              <a:t>选择报考类别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2050" idx="2"/>
            <a:endCxn id="2051" idx="0"/>
          </p:cNvCxnSpPr>
          <p:nvPr/>
        </p:nvCxnSpPr>
        <p:spPr>
          <a:xfrm rot="5400000">
            <a:off x="4113020" y="1230037"/>
            <a:ext cx="360751" cy="1128714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2050" idx="2"/>
          </p:cNvCxnSpPr>
          <p:nvPr/>
        </p:nvCxnSpPr>
        <p:spPr>
          <a:xfrm rot="16200000" flipH="1">
            <a:off x="5385042" y="1086729"/>
            <a:ext cx="360196" cy="1414776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2051" idx="2"/>
            <a:endCxn id="2053" idx="0"/>
          </p:cNvCxnSpPr>
          <p:nvPr/>
        </p:nvCxnSpPr>
        <p:spPr>
          <a:xfrm flipH="1">
            <a:off x="3623945" y="2477770"/>
            <a:ext cx="105410" cy="40513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2052" idx="2"/>
          </p:cNvCxnSpPr>
          <p:nvPr/>
        </p:nvCxnSpPr>
        <p:spPr>
          <a:xfrm flipH="1">
            <a:off x="3758565" y="2477770"/>
            <a:ext cx="2497455" cy="3594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2632075" y="437515"/>
            <a:ext cx="4055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/>
              <a:t>面试报名流程图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1580515" y="130810"/>
            <a:ext cx="902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/>
              <a:t>附件</a:t>
            </a:r>
            <a:r>
              <a:rPr lang="en-US" altLang="zh-CN" sz="1400"/>
              <a:t>3</a:t>
            </a:r>
            <a:endParaRPr lang="zh-CN" altLang="en-US" sz="1400"/>
          </a:p>
        </p:txBody>
      </p:sp>
      <p:cxnSp>
        <p:nvCxnSpPr>
          <p:cNvPr id="5" name="直接箭头连接符 4"/>
          <p:cNvCxnSpPr>
            <a:stCxn id="2053" idx="3"/>
            <a:endCxn id="4" idx="1"/>
          </p:cNvCxnSpPr>
          <p:nvPr/>
        </p:nvCxnSpPr>
        <p:spPr>
          <a:xfrm flipV="1">
            <a:off x="4487545" y="3125470"/>
            <a:ext cx="876300" cy="3492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>
            <a:stCxn id="4" idx="2"/>
            <a:endCxn id="2055" idx="0"/>
          </p:cNvCxnSpPr>
          <p:nvPr/>
        </p:nvCxnSpPr>
        <p:spPr>
          <a:xfrm flipH="1">
            <a:off x="4789170" y="3413125"/>
            <a:ext cx="1521460" cy="36830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2058" idx="1"/>
            <a:endCxn id="2057" idx="3"/>
          </p:cNvCxnSpPr>
          <p:nvPr/>
        </p:nvCxnSpPr>
        <p:spPr>
          <a:xfrm flipH="1">
            <a:off x="4487545" y="5752465"/>
            <a:ext cx="632460" cy="3365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WPS 演示</Application>
  <PresentationFormat>全屏显示(4:3)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hp</cp:lastModifiedBy>
  <cp:revision>11</cp:revision>
  <dcterms:created xsi:type="dcterms:W3CDTF">2019-04-04T12:23:00Z</dcterms:created>
  <dcterms:modified xsi:type="dcterms:W3CDTF">2020-12-01T06:04:45Z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